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24" r:id="rId5"/>
    <p:sldId id="325" r:id="rId6"/>
    <p:sldId id="311" r:id="rId7"/>
    <p:sldId id="312" r:id="rId8"/>
    <p:sldId id="338" r:id="rId9"/>
    <p:sldId id="337" r:id="rId10"/>
    <p:sldId id="329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3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s Andrews" userId="868df888c8e0a586" providerId="LiveId" clId="{FCA39540-51B5-46D4-A10E-5C33411C05F1}"/>
    <pc:docChg chg="custSel modSld">
      <pc:chgData name="Brooks Andrews" userId="868df888c8e0a586" providerId="LiveId" clId="{FCA39540-51B5-46D4-A10E-5C33411C05F1}" dt="2020-10-18T19:27:08.612" v="69" actId="27636"/>
      <pc:docMkLst>
        <pc:docMk/>
      </pc:docMkLst>
      <pc:sldChg chg="modSp mod">
        <pc:chgData name="Brooks Andrews" userId="868df888c8e0a586" providerId="LiveId" clId="{FCA39540-51B5-46D4-A10E-5C33411C05F1}" dt="2020-10-18T19:27:08.612" v="69" actId="27636"/>
        <pc:sldMkLst>
          <pc:docMk/>
          <pc:sldMk cId="2415751353" sldId="325"/>
        </pc:sldMkLst>
        <pc:spChg chg="mod">
          <ac:chgData name="Brooks Andrews" userId="868df888c8e0a586" providerId="LiveId" clId="{FCA39540-51B5-46D4-A10E-5C33411C05F1}" dt="2020-10-18T19:27:08.612" v="69" actId="27636"/>
          <ac:spMkLst>
            <pc:docMk/>
            <pc:sldMk cId="2415751353" sldId="325"/>
            <ac:spMk id="3" creationId="{2418433C-729C-412F-BFE4-9FF850A6C5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9073-AFB3-4981-A706-426C82484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Environmental Planning Sub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A2499-FA86-49E9-BBC7-FE32BE4F1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CM Carlucci, Committee Chair </a:t>
            </a:r>
          </a:p>
          <a:p>
            <a:r>
              <a:rPr lang="en-US" sz="1400" b="1" dirty="0"/>
              <a:t>10/22/2020</a:t>
            </a:r>
          </a:p>
        </p:txBody>
      </p:sp>
    </p:spTree>
    <p:extLst>
      <p:ext uri="{BB962C8B-B14F-4D97-AF65-F5344CB8AC3E}">
        <p14:creationId xmlns:p14="http://schemas.microsoft.com/office/powerpoint/2010/main" val="90152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36893-63C5-4432-B052-C02F348DE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8433C-729C-412F-BFE4-9FF850A6C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24025"/>
            <a:ext cx="10058400" cy="4228719"/>
          </a:xfrm>
        </p:spPr>
        <p:txBody>
          <a:bodyPr>
            <a:normAutofit fontScale="85000" lnSpcReduction="10000"/>
          </a:bodyPr>
          <a:lstStyle/>
          <a:p>
            <a:r>
              <a:rPr lang="en-US" sz="2200" b="1" dirty="0"/>
              <a:t>Welcome and Opening – Chair, CM Carlucci				4:00-4:05pm</a:t>
            </a:r>
          </a:p>
          <a:p>
            <a:r>
              <a:rPr lang="en-US" sz="2200" b="1" dirty="0"/>
              <a:t>Review of Agenda and Observation Spreadsheet  </a:t>
            </a:r>
          </a:p>
          <a:p>
            <a:pPr lvl="1"/>
            <a:r>
              <a:rPr lang="en-US" sz="2000" b="1" dirty="0"/>
              <a:t>SME, Brooks Andrews						4:05-4:15pm</a:t>
            </a:r>
          </a:p>
          <a:p>
            <a:r>
              <a:rPr lang="en-US" sz="2200" b="1" dirty="0"/>
              <a:t>Working Group Breakout Session					4:15-5:00pm</a:t>
            </a:r>
          </a:p>
          <a:p>
            <a:r>
              <a:rPr lang="en-US" sz="2200" b="1" dirty="0"/>
              <a:t>Working Group Report Out						5:00-5:25pm </a:t>
            </a:r>
          </a:p>
          <a:p>
            <a:pPr lvl="1"/>
            <a:r>
              <a:rPr lang="en-US" sz="2100" b="1" dirty="0"/>
              <a:t>Sea/River Level Rise – SME’s, Steve Swann and Shannon </a:t>
            </a:r>
            <a:r>
              <a:rPr lang="en-US" sz="2100" b="1" dirty="0" err="1"/>
              <a:t>Blankinship</a:t>
            </a:r>
            <a:endParaRPr lang="en-US" sz="2100" b="1" dirty="0"/>
          </a:p>
          <a:p>
            <a:pPr lvl="1"/>
            <a:r>
              <a:rPr lang="en-US" sz="2100" b="1" dirty="0"/>
              <a:t>Extreme Precipitation –SME’s, Adam </a:t>
            </a:r>
            <a:r>
              <a:rPr lang="en-US" sz="2100" b="1" dirty="0" err="1"/>
              <a:t>Hoyles</a:t>
            </a:r>
            <a:r>
              <a:rPr lang="en-US" sz="2100" b="1" dirty="0"/>
              <a:t> and Guillermo Simon </a:t>
            </a:r>
          </a:p>
          <a:p>
            <a:pPr lvl="1"/>
            <a:r>
              <a:rPr lang="en-US" sz="2100" b="1" dirty="0"/>
              <a:t>Mean Temperature Increase  -  SME’s, Adam Rosenblatt and Sarah Boren</a:t>
            </a:r>
          </a:p>
          <a:p>
            <a:r>
              <a:rPr lang="en-US" sz="2200" b="1" dirty="0"/>
              <a:t>Next Steps  - SME, Brooks Andrews    					5:25-5:30pm                                                                     </a:t>
            </a:r>
          </a:p>
          <a:p>
            <a:r>
              <a:rPr lang="en-US" sz="2200" b="1" dirty="0"/>
              <a:t>Close – CM Carlucci							5:30pm</a:t>
            </a:r>
            <a:r>
              <a:rPr lang="en-US" sz="2200" dirty="0"/>
              <a:t>	</a:t>
            </a: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5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8BB3-2548-41E4-A536-76A222C0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8986"/>
            <a:ext cx="10058400" cy="1371600"/>
          </a:xfrm>
        </p:spPr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4B6AF1-CE04-4F40-A7FC-D28C1C05A0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972424"/>
              </p:ext>
            </p:extLst>
          </p:nvPr>
        </p:nvGraphicFramePr>
        <p:xfrm>
          <a:off x="1066800" y="1464235"/>
          <a:ext cx="10058400" cy="5032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56347288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83786229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698304996"/>
                    </a:ext>
                  </a:extLst>
                </a:gridCol>
              </a:tblGrid>
              <a:tr h="48404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Land Use Planning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789734"/>
                  </a:ext>
                </a:extLst>
              </a:tr>
              <a:tr h="42839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highlight>
                            <a:srgbClr val="00FFFF"/>
                          </a:highlight>
                        </a:rPr>
                        <a:t>Environmental Justice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57136"/>
                  </a:ext>
                </a:extLst>
              </a:tr>
              <a:tr h="739416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00B0F0"/>
                          </a:solidFill>
                        </a:rPr>
                        <a:t>Hazard 1: Sea/River Level Rise – Coastal Surge, Extreme Tides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002060"/>
                          </a:solidFill>
                        </a:rPr>
                        <a:t>Hazard 2: Extreme Precipitation Events and Rain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FF0000"/>
                          </a:solidFill>
                        </a:rPr>
                        <a:t>Hazard 3: Mean Temperature Increase and Heat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83230"/>
                  </a:ext>
                </a:extLst>
              </a:tr>
              <a:tr h="4283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Coastal, River and Tributary Shoreline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Shoreline Impact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Contribution to Ocean and River’s Surface Temperature 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75915"/>
                  </a:ext>
                </a:extLst>
              </a:tr>
              <a:tr h="6339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Economic, Health, Social and Safety Impact of  Flooding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Functionality of Stormwater Mgt Systems and Wetlands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 Impact on Health and Well-being of Residents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683741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Saltwater Intrusion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Economic, Health, Social and Safety Impact of Flooded Streets, Homes and 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Contribution to Droughts and Wildfires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189619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Riverine (St Johns, Tributaries and Wetlands) Health, Depth and Resilience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Run Off Contribution to Poor Water Quality in River and Its Tributaries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 Impact on Vegetation and Agriculture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3789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8320A83-9DC4-4006-9369-6D3B02280F97}"/>
              </a:ext>
            </a:extLst>
          </p:cNvPr>
          <p:cNvSpPr/>
          <p:nvPr/>
        </p:nvSpPr>
        <p:spPr>
          <a:xfrm>
            <a:off x="2449001" y="413142"/>
            <a:ext cx="7418567" cy="993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Environmental Planning Structure Topics</a:t>
            </a:r>
          </a:p>
        </p:txBody>
      </p:sp>
    </p:spTree>
    <p:extLst>
      <p:ext uri="{BB962C8B-B14F-4D97-AF65-F5344CB8AC3E}">
        <p14:creationId xmlns:p14="http://schemas.microsoft.com/office/powerpoint/2010/main" val="394243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0274-CDD7-4478-B705-B51774D0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1619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Assignments</a:t>
            </a:r>
            <a:br>
              <a:rPr lang="en-US" b="1" dirty="0"/>
            </a:br>
            <a:r>
              <a:rPr lang="en-US" b="1" dirty="0"/>
              <a:t>Subject Matter Experts</a:t>
            </a:r>
            <a:br>
              <a:rPr lang="en-US" b="1" dirty="0"/>
            </a:br>
            <a:r>
              <a:rPr lang="en-US" b="1" dirty="0"/>
              <a:t>*Discussion Leaders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832E552-8600-49EA-B713-6534AAB35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926809"/>
              </p:ext>
            </p:extLst>
          </p:nvPr>
        </p:nvGraphicFramePr>
        <p:xfrm>
          <a:off x="1582310" y="1789113"/>
          <a:ext cx="9542887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289">
                  <a:extLst>
                    <a:ext uri="{9D8B030D-6E8A-4147-A177-3AD203B41FA5}">
                      <a16:colId xmlns:a16="http://schemas.microsoft.com/office/drawing/2014/main" val="299368346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013751125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1775938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Land Use Planning – Bill Bishop, Mark Middlebrook, Josh Rosenberg and Kevin O’Halloran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4046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Environmental Justice – </a:t>
                      </a:r>
                      <a:r>
                        <a:rPr lang="en-US" b="1" dirty="0" err="1"/>
                        <a:t>Ashantae</a:t>
                      </a:r>
                      <a:r>
                        <a:rPr lang="en-US" b="1" dirty="0"/>
                        <a:t> Green, Todd Sack and Patrick </a:t>
                      </a:r>
                      <a:r>
                        <a:rPr lang="en-US" b="1" dirty="0" err="1"/>
                        <a:t>Krechowski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1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00B0F0"/>
                          </a:solidFill>
                        </a:rPr>
                        <a:t>Hazard 1: Sea/River Level Rise – Coastal Surge, Extreme Tides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002060"/>
                          </a:solidFill>
                        </a:rPr>
                        <a:t>Hazard 2: Climate Change - Extreme Precipitation Events and Rain Pattern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Hazard 2: Climate Change - Mean Temperature Increase and Heat Waves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88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Steve Swann*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Adam </a:t>
                      </a:r>
                      <a:r>
                        <a:rPr lang="en-US" b="1" dirty="0" err="1"/>
                        <a:t>Hoyles</a:t>
                      </a: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Adam Rosenblatt*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291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Dr. Quinton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Bruce </a:t>
                      </a:r>
                      <a:r>
                        <a:rPr lang="en-US" b="1" dirty="0" err="1"/>
                        <a:t>Fouraker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Ashantae</a:t>
                      </a:r>
                      <a:r>
                        <a:rPr lang="en-US" b="1" dirty="0"/>
                        <a:t> 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39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Joshua Rosenberg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Patrick </a:t>
                      </a:r>
                      <a:r>
                        <a:rPr lang="en-US" b="1" dirty="0" err="1"/>
                        <a:t>Krechowski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J. Logan Cross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996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Shannon </a:t>
                      </a:r>
                      <a:r>
                        <a:rPr lang="en-US" b="1" dirty="0" err="1"/>
                        <a:t>Blankinship</a:t>
                      </a: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James Richardson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Sarah Boren*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30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Mark Middlebrook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Kevin O’Halloran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Bill Bishop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117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Todd Sack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Guillermo Simon*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Jim Schwarz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066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Nancy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86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0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5C82-54F2-44FD-BE9B-4A9CD142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Working Group Report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81522-4447-4364-8A99-14C0EFE0D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Progress Outside of Regularly Scheduled Sub Committee Meetings</a:t>
            </a:r>
          </a:p>
          <a:p>
            <a:r>
              <a:rPr lang="en-US" sz="2400" b="1" dirty="0"/>
              <a:t>Q&amp;A</a:t>
            </a:r>
          </a:p>
          <a:p>
            <a:r>
              <a:rPr lang="en-US" sz="2400" b="1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88506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404AB-9DAF-4D8B-A507-E1EBF7A01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2503765"/>
            <a:ext cx="8933688" cy="303026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Organization of working group proposals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2000" b="1" dirty="0"/>
              <a:t>Next  subcommittee Meeting</a:t>
            </a:r>
            <a:br>
              <a:rPr lang="en-US" sz="2000" b="1" dirty="0"/>
            </a:br>
            <a:r>
              <a:rPr lang="en-US" sz="1600" b="1" dirty="0"/>
              <a:t>Oct.  22,  4-5:30pm</a:t>
            </a:r>
            <a:br>
              <a:rPr lang="en-US" sz="1600" b="1" dirty="0"/>
            </a:br>
            <a:br>
              <a:rPr lang="en-US" sz="1600" b="1" dirty="0"/>
            </a:br>
            <a:r>
              <a:rPr lang="en-US" sz="1600" b="1"/>
              <a:t>Full  committee  </a:t>
            </a:r>
            <a:r>
              <a:rPr lang="en-US" sz="1600" b="1" dirty="0"/>
              <a:t>Meeting</a:t>
            </a:r>
            <a:br>
              <a:rPr lang="en-US" sz="1600" b="1" dirty="0"/>
            </a:br>
            <a:r>
              <a:rPr lang="en-US" sz="1600" b="1" dirty="0"/>
              <a:t>Oct.  23,  2pm</a:t>
            </a:r>
            <a:br>
              <a:rPr lang="en-US" sz="20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DECA3-2652-4197-AA81-96FDDCA3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3060" y="4843987"/>
            <a:ext cx="8939784" cy="457200"/>
          </a:xfrm>
        </p:spPr>
        <p:txBody>
          <a:bodyPr/>
          <a:lstStyle/>
          <a:p>
            <a:r>
              <a:rPr lang="en-US" b="1" dirty="0"/>
              <a:t>Brooks Andrews - SME</a:t>
            </a:r>
          </a:p>
        </p:txBody>
      </p:sp>
    </p:spTree>
    <p:extLst>
      <p:ext uri="{BB962C8B-B14F-4D97-AF65-F5344CB8AC3E}">
        <p14:creationId xmlns:p14="http://schemas.microsoft.com/office/powerpoint/2010/main" val="204383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EEDDC6-30AB-4D08-BA36-080E001CC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C2B5194-A713-4654-8EC0-5A90D99DF1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Closing Comments</a:t>
            </a:r>
          </a:p>
          <a:p>
            <a:r>
              <a:rPr lang="en-US" b="1" dirty="0"/>
              <a:t>Chair, CM Carlucci</a:t>
            </a:r>
          </a:p>
        </p:txBody>
      </p:sp>
    </p:spTree>
    <p:extLst>
      <p:ext uri="{BB962C8B-B14F-4D97-AF65-F5344CB8AC3E}">
        <p14:creationId xmlns:p14="http://schemas.microsoft.com/office/powerpoint/2010/main" val="1738348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F3B215-496E-4790-A364-7C1C46DEC771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16c05727-aa75-4e4a-9b5f-8a80a1165891"/>
    <ds:schemaRef ds:uri="http://schemas.microsoft.com/office/2006/documentManagement/types"/>
    <ds:schemaRef ds:uri="http://purl.org/dc/terms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439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Garamond</vt:lpstr>
      <vt:lpstr>Sagona Book</vt:lpstr>
      <vt:lpstr>Sagona ExtraLight</vt:lpstr>
      <vt:lpstr>SavonVTI</vt:lpstr>
      <vt:lpstr>Environmental Planning Sub Committee</vt:lpstr>
      <vt:lpstr>Agenda</vt:lpstr>
      <vt:lpstr>PowerPoint Presentation</vt:lpstr>
      <vt:lpstr> Assignments Subject Matter Experts *Discussion Leaders</vt:lpstr>
      <vt:lpstr>Working Group Report Out</vt:lpstr>
      <vt:lpstr>Organization of working group proposals  Next  subcommittee Meeting Oct.  22,  4-5:30pm  Full  committee  Meeting Oct.  23,  2pm  </vt:lpstr>
      <vt:lpstr>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Planning Sub Committee</dc:title>
  <dc:creator>Brooks Andrews</dc:creator>
  <cp:lastModifiedBy>Brooks Andrews</cp:lastModifiedBy>
  <cp:revision>8</cp:revision>
  <dcterms:created xsi:type="dcterms:W3CDTF">2020-08-21T15:43:13Z</dcterms:created>
  <dcterms:modified xsi:type="dcterms:W3CDTF">2020-10-18T19:27:31Z</dcterms:modified>
</cp:coreProperties>
</file>